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9" r:id="rId4"/>
    <p:sldId id="310" r:id="rId5"/>
    <p:sldId id="311" r:id="rId6"/>
    <p:sldId id="312" r:id="rId7"/>
    <p:sldId id="313" r:id="rId8"/>
    <p:sldId id="305" r:id="rId9"/>
    <p:sldId id="306" r:id="rId10"/>
    <p:sldId id="307" r:id="rId11"/>
    <p:sldId id="308" r:id="rId12"/>
  </p:sldIdLst>
  <p:sldSz cx="9144000" cy="6858000" type="screen4x3"/>
  <p:notesSz cx="6858000" cy="9144000"/>
  <p:embeddedFontLst>
    <p:embeddedFont>
      <p:font typeface="MV Boli" panose="02000500030200090000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ootlight MT Light" panose="0204060206030A020304" pitchFamily="18" charset="0"/>
      <p:regular r:id="rId19"/>
    </p:embeddedFont>
    <p:embeddedFont>
      <p:font typeface="Arial Rounded MT Bold" panose="020B0604020202020204" charset="0"/>
      <p:regular r:id="rId20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9" autoAdjust="0"/>
  </p:normalViewPr>
  <p:slideViewPr>
    <p:cSldViewPr>
      <p:cViewPr>
        <p:scale>
          <a:sx n="60" d="100"/>
          <a:sy n="60" d="100"/>
        </p:scale>
        <p:origin x="-8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66DB5-3192-457E-983B-69B8A0A7460C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FC80-24E3-4EA0-BE6B-99B1CD33FAC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66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FC80-24E3-4EA0-BE6B-99B1CD33FAC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74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FC80-24E3-4EA0-BE6B-99B1CD33FAC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12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DFC80-24E3-4EA0-BE6B-99B1CD33FAC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2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medsi2014.org in Melbourne (</a:t>
            </a:r>
            <a:r>
              <a:rPr lang="nl-NL" dirty="0" err="1" smtClean="0"/>
              <a:t>Mechanical</a:t>
            </a:r>
            <a:r>
              <a:rPr lang="nl-NL" dirty="0" smtClean="0"/>
              <a:t> Engineering Design of Synchrotron </a:t>
            </a:r>
            <a:r>
              <a:rPr lang="nl-NL" dirty="0" err="1" smtClean="0"/>
              <a:t>Radiation</a:t>
            </a:r>
            <a:r>
              <a:rPr lang="nl-NL" dirty="0" smtClean="0"/>
              <a:t> Instrumentation) 2015</a:t>
            </a:r>
            <a:r>
              <a:rPr lang="nl-NL" baseline="0" dirty="0" smtClean="0"/>
              <a:t> in Europa bij ESRF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1E11-4476-4B65-A551-0E79EF0C2D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10 Oktober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BSI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7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4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3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10 Oktober 2012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Big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Science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Industriemiddag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57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8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0366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91880" y="6396335"/>
            <a:ext cx="14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dirty="0" smtClean="0">
                <a:solidFill>
                  <a:prstClr val="black"/>
                </a:solidFill>
              </a:rPr>
              <a:t>Rob Klöpping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6396335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l-NL" dirty="0" smtClean="0">
                <a:solidFill>
                  <a:prstClr val="black"/>
                </a:solidFill>
              </a:rPr>
              <a:t>BSI 15 oktober 2014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44450" y="640203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fld id="{54443645-95FF-4D96-BC66-838E194181A9}" type="slidenum">
              <a:rPr lang="nl-NL" smtClean="0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nl-NL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4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3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0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5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0"/>
            <a:ext cx="1712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6516216" y="632670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Rob </a:t>
            </a:r>
            <a:r>
              <a:rPr lang="nl-NL" dirty="0" err="1" smtClean="0"/>
              <a:t>Klöpping</a:t>
            </a:r>
            <a:r>
              <a:rPr lang="nl-NL" dirty="0" smtClean="0"/>
              <a:t>  </a:t>
            </a:r>
            <a:fld id="{2E116210-0950-4262-917A-09AE65FCED6A}" type="slidenum">
              <a:rPr lang="nl-NL" baseline="0" smtClean="0"/>
              <a:pPr/>
              <a:t>‹nr.›</a:t>
            </a:fld>
            <a:r>
              <a:rPr lang="nl-NL" baseline="0" dirty="0" smtClean="0"/>
              <a:t>/18</a:t>
            </a:r>
            <a:endParaRPr lang="nl-N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19872" y="63267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www. bigscience.nl</a:t>
            </a:r>
            <a:endParaRPr lang="nl-NL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67544" y="633043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BSI 15 oktober 2014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792088" cy="40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9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9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27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463B-8CF1-4495-8EC0-3D21D52A3A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20-10-2014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4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9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2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3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1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8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7066-31C1-4F87-A812-B2849E0EB7D2}" type="datetimeFigureOut">
              <a:rPr lang="nl-NL" smtClean="0"/>
              <a:pPr/>
              <a:t>20-10-2014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6F06-DB69-4CD8-B2D2-12FC443758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1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2450296"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BSI op 10 oktober 2012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www.bigscience4business.com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Rob Klöpping          </a:t>
            </a:r>
            <a:fld id="{017A6F06-DB69-4CD8-B2D2-12FC4437583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10 oktober 2012</a:t>
            </a: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97F1-8871-436C-81D6-5AEBEF07631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4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science.nl/nl/node/22" TargetMode="External"/><Relationship Id="rId3" Type="http://schemas.openxmlformats.org/officeDocument/2006/relationships/hyperlink" Target="http://www.bigscience.nl/nl/node/23" TargetMode="External"/><Relationship Id="rId7" Type="http://schemas.openxmlformats.org/officeDocument/2006/relationships/hyperlink" Target="http://www.bigscience.nl/nl/node/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gscience.nl/nl/node/29" TargetMode="External"/><Relationship Id="rId5" Type="http://schemas.openxmlformats.org/officeDocument/2006/relationships/hyperlink" Target="http://www.bigscience.nl/nl/node/31" TargetMode="External"/><Relationship Id="rId4" Type="http://schemas.openxmlformats.org/officeDocument/2006/relationships/hyperlink" Target="http://www.bigscience.nl/nl/node/32" TargetMode="External"/><Relationship Id="rId9" Type="http://schemas.openxmlformats.org/officeDocument/2006/relationships/hyperlink" Target="http://www.bigscience.nl/nl/node/1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nl-NL" sz="5300" b="1" dirty="0" smtClean="0">
                <a:solidFill>
                  <a:schemeClr val="bg1"/>
                </a:solidFill>
                <a:latin typeface="Arial Rounded MT Bold" pitchFamily="34" charset="0"/>
              </a:rPr>
              <a:t>Agenda </a:t>
            </a:r>
            <a:r>
              <a:rPr lang="nl-NL" sz="6000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ILO</a:t>
            </a:r>
            <a:r>
              <a:rPr lang="nl-NL" sz="5300" b="1" dirty="0" smtClean="0">
                <a:solidFill>
                  <a:schemeClr val="bg1"/>
                </a:solidFill>
                <a:latin typeface="MV Boli" pitchFamily="2" charset="0"/>
                <a:cs typeface="MV Boli" pitchFamily="2" charset="0"/>
              </a:rPr>
              <a:t>-</a:t>
            </a:r>
            <a:r>
              <a:rPr lang="nl-NL" sz="5300" b="1" dirty="0" smtClean="0">
                <a:solidFill>
                  <a:schemeClr val="bg1"/>
                </a:solidFill>
                <a:latin typeface="Arial Rounded MT Bold" pitchFamily="34" charset="0"/>
              </a:rPr>
              <a:t>net 2015</a:t>
            </a:r>
            <a:endParaRPr lang="nl-NL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6086"/>
            <a:ext cx="5580112" cy="28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696744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Hou de Agenda in de gaten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9164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SOFT 2014, 28th Symposium on Fusion </a:t>
            </a:r>
            <a:r>
              <a:rPr lang="en-US" dirty="0" smtClean="0">
                <a:hlinkClick r:id="rId3"/>
              </a:rPr>
              <a:t>Technology</a:t>
            </a:r>
            <a:r>
              <a:rPr lang="en-US" dirty="0" smtClean="0"/>
              <a:t> in San </a:t>
            </a:r>
            <a:r>
              <a:rPr lang="en-US" dirty="0" err="1" smtClean="0"/>
              <a:t>Sébastiàn</a:t>
            </a:r>
            <a:endParaRPr lang="en-US" dirty="0"/>
          </a:p>
          <a:p>
            <a:r>
              <a:rPr lang="en-US" dirty="0" smtClean="0">
                <a:hlinkClick r:id="rId4"/>
              </a:rPr>
              <a:t>LINAC14</a:t>
            </a:r>
            <a:r>
              <a:rPr lang="en-US" dirty="0" smtClean="0"/>
              <a:t> CERN</a:t>
            </a:r>
            <a:endParaRPr lang="en-US" dirty="0"/>
          </a:p>
          <a:p>
            <a:r>
              <a:rPr lang="en-US" dirty="0" smtClean="0">
                <a:hlinkClick r:id="rId5"/>
              </a:rPr>
              <a:t>ICEC/ICMC</a:t>
            </a:r>
            <a:r>
              <a:rPr lang="en-US" dirty="0" smtClean="0"/>
              <a:t> TU </a:t>
            </a:r>
            <a:r>
              <a:rPr lang="en-US" dirty="0" err="1" smtClean="0"/>
              <a:t>Twente</a:t>
            </a:r>
            <a:endParaRPr lang="en-US" dirty="0"/>
          </a:p>
          <a:p>
            <a:r>
              <a:rPr lang="en-US" dirty="0" smtClean="0">
                <a:hlinkClick r:id="rId6"/>
              </a:rPr>
              <a:t>SPIE </a:t>
            </a:r>
            <a:r>
              <a:rPr lang="en-US" dirty="0">
                <a:hlinkClick r:id="rId6"/>
              </a:rPr>
              <a:t>2014</a:t>
            </a:r>
            <a:r>
              <a:rPr lang="en-US" dirty="0"/>
              <a:t> </a:t>
            </a:r>
            <a:r>
              <a:rPr lang="en-US" dirty="0" smtClean="0"/>
              <a:t>Montreal</a:t>
            </a:r>
            <a:endParaRPr lang="en-US" dirty="0"/>
          </a:p>
          <a:p>
            <a:r>
              <a:rPr lang="en-US" i="1" dirty="0" smtClean="0"/>
              <a:t>"</a:t>
            </a:r>
            <a:r>
              <a:rPr lang="en-US" i="1" dirty="0"/>
              <a:t>The Dutch Lane" </a:t>
            </a:r>
            <a:r>
              <a:rPr lang="en-US" dirty="0"/>
              <a:t>at the </a:t>
            </a:r>
            <a:r>
              <a:rPr lang="en-US" dirty="0" smtClean="0">
                <a:hlinkClick r:id="rId7"/>
              </a:rPr>
              <a:t>IPAC </a:t>
            </a:r>
            <a:r>
              <a:rPr lang="en-US" dirty="0">
                <a:hlinkClick r:id="rId7"/>
              </a:rPr>
              <a:t>2014</a:t>
            </a:r>
            <a:r>
              <a:rPr lang="en-US" dirty="0"/>
              <a:t> </a:t>
            </a:r>
            <a:r>
              <a:rPr lang="en-US" dirty="0" smtClean="0"/>
              <a:t> Dresden</a:t>
            </a:r>
            <a:r>
              <a:rPr lang="en-US" dirty="0"/>
              <a:t>, </a:t>
            </a:r>
            <a:r>
              <a:rPr lang="en-US" dirty="0" err="1"/>
              <a:t>Duitsland</a:t>
            </a:r>
            <a:endParaRPr lang="en-US" dirty="0"/>
          </a:p>
          <a:p>
            <a:r>
              <a:rPr lang="en-US" dirty="0" smtClean="0">
                <a:hlinkClick r:id="rId8"/>
              </a:rPr>
              <a:t>Hannover </a:t>
            </a:r>
            <a:r>
              <a:rPr lang="en-US" dirty="0" err="1">
                <a:hlinkClick r:id="rId8"/>
              </a:rPr>
              <a:t>Messe</a:t>
            </a:r>
            <a:r>
              <a:rPr lang="en-US" dirty="0"/>
              <a:t> </a:t>
            </a:r>
          </a:p>
          <a:p>
            <a:r>
              <a:rPr lang="en-US" dirty="0" smtClean="0">
                <a:hlinkClick r:id="rId9"/>
              </a:rPr>
              <a:t>ESS </a:t>
            </a:r>
            <a:r>
              <a:rPr lang="en-US" dirty="0" err="1">
                <a:hlinkClick r:id="rId9"/>
              </a:rPr>
              <a:t>industriedag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5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5148064" cy="158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578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73" y="1624714"/>
            <a:ext cx="3728234" cy="279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1318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19"/>
            <a:ext cx="31318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4" y="5373216"/>
            <a:ext cx="2186309" cy="11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31" y="2276872"/>
            <a:ext cx="443007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lopping\Desktop\borrel SPIE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" y="409019"/>
            <a:ext cx="907653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00503" y="3068960"/>
            <a:ext cx="4742166" cy="584775"/>
          </a:xfrm>
          <a:prstGeom prst="rect">
            <a:avLst/>
          </a:prstGeom>
          <a:solidFill>
            <a:schemeClr val="accent6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nl-NL" sz="3200" b="1" i="1" dirty="0" smtClean="0">
                <a:latin typeface="Footlight MT Light" panose="0204060206030A020304" pitchFamily="18" charset="0"/>
              </a:rPr>
              <a:t>Montreal 2014</a:t>
            </a:r>
          </a:p>
        </p:txBody>
      </p:sp>
    </p:spTree>
    <p:extLst>
      <p:ext uri="{BB962C8B-B14F-4D97-AF65-F5344CB8AC3E}">
        <p14:creationId xmlns:p14="http://schemas.microsoft.com/office/powerpoint/2010/main" val="37554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lopping\Pictures\IPAC14\foto's Dutch lane\P104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24" y="3719264"/>
            <a:ext cx="4091584" cy="30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klopping\Pictures\IPAC14\foto's Dutch lane\P10405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89"/>
            <a:ext cx="4604026" cy="345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lopping\Pictures\IPAC14\foto's Dutch lane\P1040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96" y="47988"/>
            <a:ext cx="4412004" cy="330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lopping\Pictures\IPAC14\foto's Dutch lane\P1040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1894429" cy="14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lopping\Desktop\IPAC20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4" t="8924" r="6303" b="20391"/>
          <a:stretch/>
        </p:blipFill>
        <p:spPr bwMode="auto">
          <a:xfrm>
            <a:off x="3863078" y="1412776"/>
            <a:ext cx="2181182" cy="29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lopping\Pictures\IPAC14\foto's Dutch lane\P10405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0803">
            <a:off x="206472" y="3922850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lopping\Pictures\IPAC14\foto's Dutch lane\P10405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5362">
            <a:off x="1910488" y="3926301"/>
            <a:ext cx="1877798" cy="14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opping\Desktop\ESS-industriedag 12-3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8"/>
            <a:ext cx="4107356" cy="27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56" y="4581129"/>
            <a:ext cx="3422080" cy="22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/>
          <a:lstStyle/>
          <a:p>
            <a:r>
              <a:rPr lang="en-US" dirty="0" err="1"/>
              <a:t>Evenementen</a:t>
            </a:r>
            <a:r>
              <a:rPr lang="en-US" dirty="0"/>
              <a:t>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80728"/>
            <a:ext cx="6984776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ITER Business </a:t>
            </a:r>
            <a:r>
              <a:rPr lang="en-US" dirty="0" smtClean="0"/>
              <a:t>Forum</a:t>
            </a:r>
          </a:p>
          <a:p>
            <a:pPr marL="0" indent="0">
              <a:buNone/>
            </a:pPr>
            <a:r>
              <a:rPr lang="nl-NL" dirty="0" smtClean="0"/>
              <a:t>Hannover </a:t>
            </a:r>
            <a:r>
              <a:rPr lang="nl-NL" dirty="0" err="1" smtClean="0"/>
              <a:t>Messe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IPAC 2015 Virginia </a:t>
            </a:r>
          </a:p>
          <a:p>
            <a:pPr marL="0" indent="0">
              <a:buNone/>
            </a:pPr>
            <a:r>
              <a:rPr lang="en-US" dirty="0" err="1"/>
              <a:t>Holland@CERN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Jaarlijkse</a:t>
            </a:r>
            <a:r>
              <a:rPr lang="en-US" dirty="0" smtClean="0"/>
              <a:t> </a:t>
            </a:r>
            <a:r>
              <a:rPr lang="en-US" dirty="0"/>
              <a:t>Big Science </a:t>
            </a:r>
            <a:r>
              <a:rPr lang="en-US" dirty="0" err="1"/>
              <a:t>Industriemiddag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Neutronen</a:t>
            </a:r>
            <a:r>
              <a:rPr lang="en-US" dirty="0"/>
              <a:t> </a:t>
            </a:r>
            <a:r>
              <a:rPr lang="en-US" dirty="0" err="1"/>
              <a:t>conferentie</a:t>
            </a:r>
            <a:r>
              <a:rPr lang="en-US" dirty="0"/>
              <a:t> (ILL, ESS)</a:t>
            </a:r>
          </a:p>
          <a:p>
            <a:pPr marL="0" indent="0">
              <a:buNone/>
            </a:pPr>
            <a:r>
              <a:rPr lang="en-US" dirty="0"/>
              <a:t>MEDSI 2015 (ESRF</a:t>
            </a:r>
            <a:r>
              <a:rPr lang="en-US" dirty="0" smtClean="0"/>
              <a:t>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ICEC/ICMC in Arizona</a:t>
            </a:r>
          </a:p>
          <a:p>
            <a:pPr marL="0" indent="0">
              <a:buNone/>
            </a:pPr>
            <a:r>
              <a:rPr lang="en-US" dirty="0" err="1"/>
              <a:t>Astronomen</a:t>
            </a:r>
            <a:r>
              <a:rPr lang="en-US" dirty="0"/>
              <a:t> </a:t>
            </a:r>
            <a:r>
              <a:rPr lang="en-US" dirty="0" err="1"/>
              <a:t>conferentie</a:t>
            </a:r>
            <a:r>
              <a:rPr lang="en-US" dirty="0"/>
              <a:t> (E-ELT, SKA)</a:t>
            </a:r>
          </a:p>
          <a:p>
            <a:pPr marL="0" indent="0">
              <a:buNone/>
            </a:pPr>
            <a:r>
              <a:rPr lang="en-US" dirty="0"/>
              <a:t>ET </a:t>
            </a:r>
            <a:r>
              <a:rPr lang="en-US" dirty="0" err="1"/>
              <a:t>ontwikkel</a:t>
            </a:r>
            <a:r>
              <a:rPr lang="en-US" dirty="0"/>
              <a:t> </a:t>
            </a:r>
            <a:r>
              <a:rPr lang="en-US" dirty="0" err="1"/>
              <a:t>conferentie</a:t>
            </a:r>
            <a:r>
              <a:rPr lang="en-US" dirty="0"/>
              <a:t> in </a:t>
            </a:r>
            <a:r>
              <a:rPr lang="en-US" dirty="0" smtClean="0"/>
              <a:t>Maastricht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85028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0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92"/>
            <a:ext cx="48485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48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111</Words>
  <Application>Microsoft Office PowerPoint</Application>
  <PresentationFormat>Diavoorstelling (4:3)</PresentationFormat>
  <Paragraphs>27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MV Boli</vt:lpstr>
      <vt:lpstr>Calibri</vt:lpstr>
      <vt:lpstr>Footlight MT Light</vt:lpstr>
      <vt:lpstr>Arial Rounded MT Bold</vt:lpstr>
      <vt:lpstr>Office Theme</vt:lpstr>
      <vt:lpstr>1_Office Theme</vt:lpstr>
      <vt:lpstr>Agenda ILO-net 2015</vt:lpstr>
      <vt:lpstr>Terugblik 2014</vt:lpstr>
      <vt:lpstr>PowerPoint-presentatie</vt:lpstr>
      <vt:lpstr>PowerPoint-presentatie</vt:lpstr>
      <vt:lpstr>PowerPoint-presentatie</vt:lpstr>
      <vt:lpstr>PowerPoint-presentatie</vt:lpstr>
      <vt:lpstr>Evenementen 2015</vt:lpstr>
      <vt:lpstr>PowerPoint-presentatie</vt:lpstr>
      <vt:lpstr>PowerPoint-presentatie</vt:lpstr>
      <vt:lpstr>Hou de Agenda in de gaten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Klöpping</dc:creator>
  <cp:lastModifiedBy>Soekhoe, K.A. [Kirsten]</cp:lastModifiedBy>
  <cp:revision>118</cp:revision>
  <dcterms:created xsi:type="dcterms:W3CDTF">2012-10-09T10:05:55Z</dcterms:created>
  <dcterms:modified xsi:type="dcterms:W3CDTF">2014-10-20T07:52:00Z</dcterms:modified>
</cp:coreProperties>
</file>